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8" d="100"/>
          <a:sy n="68" d="100"/>
        </p:scale>
        <p:origin x="55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22/07/2021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趕快工作夜將臨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Work for the Night is Coming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要工作夜晚將到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am-mi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趁着黃昏時候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 for the night is coming,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Under the sunset skies;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819425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紅霞光彩佈滿天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Ang-he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kong-chhai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 moa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日落黑暗近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Jit-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o- am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While their bright tints are glowing,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Work, for daylight flies.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7888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直到日光消失時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Tit  kau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sit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雖勞苦莫遲疑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Sui  lo-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 till the last beam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fadeth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Fadeth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 shine no more;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70524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要工作夜晚將到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am-mi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夜到工完畢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-pit.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Work, for the night is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dark’ning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man’s work is o’er.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28178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5334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要工作夜晚將到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am-mi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趁着清早時辰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than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 for the night is coming,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 thro’ the morning hours;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露珠閃耀百花開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siam-iau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工作要勤謹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-kin,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 while the dew is sparkling,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 ’mid springing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flow’rs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趁着日光漸明亮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jit-kng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liang,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炎熱日光下面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Iam-jiat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e  bin,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 when the days grows brighter,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 in the glowing sun;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要工作夜晚將到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am-mi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夜到工就成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Work, for the night is coming,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man’s work is done 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9429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3048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要工作夜晚將到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am-mi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趁着正午炎陽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-ngo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 for the night is coming,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 thro’ the sunny noon;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3224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趁着白晝作完工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peh-jit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休息父懷中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Hiu-sek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Fill brightest hours with labor,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Rest comes sure and soon.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9082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光陰如箭飛過去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Kong-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na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pe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積聚財寶在天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chai- po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-’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ry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flying minute,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Something to keep in store;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55785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要工作夜晚將到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am-mi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夜到工當停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Work, for the night is coming,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man works no more.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4846492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1468</TotalTime>
  <Words>525</Words>
  <Application>Microsoft Office PowerPoint</Application>
  <PresentationFormat>Widescreen</PresentationFormat>
  <Paragraphs>86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169</cp:revision>
  <dcterms:created xsi:type="dcterms:W3CDTF">2018-01-05T06:11:53Z</dcterms:created>
  <dcterms:modified xsi:type="dcterms:W3CDTF">2021-07-22T06:22:49Z</dcterms:modified>
</cp:coreProperties>
</file>